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  <p:sldMasterId id="2147483804" r:id="rId3"/>
    <p:sldMasterId id="2147483816" r:id="rId4"/>
  </p:sldMasterIdLst>
  <p:notesMasterIdLst>
    <p:notesMasterId r:id="rId31"/>
  </p:notesMasterIdLst>
  <p:handoutMasterIdLst>
    <p:handoutMasterId r:id="rId32"/>
  </p:handoutMasterIdLst>
  <p:sldIdLst>
    <p:sldId id="930" r:id="rId5"/>
    <p:sldId id="929" r:id="rId6"/>
    <p:sldId id="691" r:id="rId7"/>
    <p:sldId id="688" r:id="rId8"/>
    <p:sldId id="689" r:id="rId9"/>
    <p:sldId id="690" r:id="rId10"/>
    <p:sldId id="759" r:id="rId11"/>
    <p:sldId id="890" r:id="rId12"/>
    <p:sldId id="931" r:id="rId13"/>
    <p:sldId id="817" r:id="rId14"/>
    <p:sldId id="694" r:id="rId15"/>
    <p:sldId id="695" r:id="rId16"/>
    <p:sldId id="696" r:id="rId17"/>
    <p:sldId id="933" r:id="rId18"/>
    <p:sldId id="934" r:id="rId19"/>
    <p:sldId id="819" r:id="rId20"/>
    <p:sldId id="937" r:id="rId21"/>
    <p:sldId id="820" r:id="rId22"/>
    <p:sldId id="936" r:id="rId23"/>
    <p:sldId id="821" r:id="rId24"/>
    <p:sldId id="932" r:id="rId25"/>
    <p:sldId id="939" r:id="rId26"/>
    <p:sldId id="940" r:id="rId27"/>
    <p:sldId id="941" r:id="rId28"/>
    <p:sldId id="942" r:id="rId29"/>
    <p:sldId id="943" r:id="rId30"/>
  </p:sldIdLst>
  <p:sldSz cx="12192000" cy="6858000"/>
  <p:notesSz cx="6797675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35353"/>
    <a:srgbClr val="A41A16"/>
    <a:srgbClr val="F6C3A0"/>
    <a:srgbClr val="FFE389"/>
    <a:srgbClr val="F5B88F"/>
    <a:srgbClr val="98C0E4"/>
    <a:srgbClr val="ACD292"/>
    <a:srgbClr val="DAD1F3"/>
    <a:srgbClr val="FFA7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Estilo Médio 3 - Ênfas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Estilo Médio 3 - Ênfas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Estilo Médio 3 - Ênfas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6D9F66E-5EB9-4882-86FB-DCBF35E3C3E4}" styleName="Estilo Médio 4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Estilo Médio 4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61" autoAdjust="0"/>
    <p:restoredTop sz="92435" autoAdjust="0"/>
  </p:normalViewPr>
  <p:slideViewPr>
    <p:cSldViewPr snapToGrid="0">
      <p:cViewPr varScale="1">
        <p:scale>
          <a:sx n="61" d="100"/>
          <a:sy n="61" d="100"/>
        </p:scale>
        <p:origin x="714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2698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o Voigt" userId="bfb4dc92a3cdcd0e" providerId="LiveId" clId="{6095D5F1-00B5-4D64-B3AC-6A154FFBB5F1}"/>
    <pc:docChg chg="modSld">
      <pc:chgData name="Emilio Voigt" userId="bfb4dc92a3cdcd0e" providerId="LiveId" clId="{6095D5F1-00B5-4D64-B3AC-6A154FFBB5F1}" dt="2023-11-07T18:06:48.603" v="1" actId="1076"/>
      <pc:docMkLst>
        <pc:docMk/>
      </pc:docMkLst>
      <pc:sldChg chg="modSp mod">
        <pc:chgData name="Emilio Voigt" userId="bfb4dc92a3cdcd0e" providerId="LiveId" clId="{6095D5F1-00B5-4D64-B3AC-6A154FFBB5F1}" dt="2023-11-07T18:06:48.603" v="1" actId="1076"/>
        <pc:sldMkLst>
          <pc:docMk/>
          <pc:sldMk cId="2290664421" sldId="890"/>
        </pc:sldMkLst>
        <pc:picChg chg="mod">
          <ac:chgData name="Emilio Voigt" userId="bfb4dc92a3cdcd0e" providerId="LiveId" clId="{6095D5F1-00B5-4D64-B3AC-6A154FFBB5F1}" dt="2023-11-07T18:06:48.603" v="1" actId="1076"/>
          <ac:picMkLst>
            <pc:docMk/>
            <pc:sldMk cId="2290664421" sldId="890"/>
            <ac:picMk id="2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767B5E-A0A0-45C8-BBD6-7250E32905A5}" type="datetimeFigureOut">
              <a:rPr lang="pt-BR" smtClean="0"/>
              <a:t>07/11/2023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7E2290-8217-4931-95DD-2CDF20CDE1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20648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16639B-3B4C-4C72-80AD-48F59F1E092B}" type="datetimeFigureOut">
              <a:rPr lang="pt-BR" smtClean="0"/>
              <a:t>07/11/2023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2FBE3-F701-4B19-A754-E5F9B3B1D3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3136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2FBE3-F701-4B19-A754-E5F9B3B1D3E3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3460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2275" y="1241425"/>
            <a:ext cx="5953125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/>
          </a:p>
        </p:txBody>
      </p:sp>
      <p:sp>
        <p:nvSpPr>
          <p:cNvPr id="4301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0CF9983-6B75-41CC-9248-84EA46D2C05E}" type="slidenum">
              <a:rPr lang="pt-BR" smtClean="0"/>
              <a:pPr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27901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2FBE3-F701-4B19-A754-E5F9B3B1D3E3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136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None/>
            </a:pPr>
            <a:fld id="{509D88AB-A408-4EEE-9DAC-E7741F392EA3}" type="slidenum">
              <a:rPr lang="pt-BR" smtClean="0">
                <a:latin typeface="Times New Roman" pitchFamily="18" charset="0"/>
                <a:ea typeface="MS Gothic" pitchFamily="49" charset="-128"/>
                <a:cs typeface="Lucida Sans Unicode" pitchFamily="34" charset="0"/>
              </a:rPr>
              <a:pPr>
                <a:buFont typeface="Wingdings" pitchFamily="2" charset="2"/>
                <a:buNone/>
              </a:pPr>
              <a:t>5</a:t>
            </a:fld>
            <a:endParaRPr lang="pt-BR">
              <a:latin typeface="Times New Roman" pitchFamily="18" charset="0"/>
              <a:ea typeface="MS Gothic" pitchFamily="49" charset="-128"/>
              <a:cs typeface="Lucida Sans Unicode" pitchFamily="34" charset="0"/>
            </a:endParaRPr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22275" y="1241425"/>
            <a:ext cx="5953125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pt-BR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173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2275" y="1241425"/>
            <a:ext cx="5953125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pt-BR" dirty="0">
                <a:latin typeface="Arial" charset="0"/>
              </a:rPr>
              <a:t>https://upload.wikimedia.org/wikipedia/commons/6/69/C_melody_sax_Conn.jpg</a:t>
            </a:r>
          </a:p>
        </p:txBody>
      </p:sp>
      <p:sp>
        <p:nvSpPr>
          <p:cNvPr id="3686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F47E962-2C32-4847-8B9D-3BDC309F74BB}" type="slidenum">
              <a:rPr lang="pt-BR" smtClean="0"/>
              <a:pPr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6565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2CD865-88F0-448B-A955-CF3B6FFCB7D1}" type="slidenum">
              <a:rPr lang="pt-BR" smtClean="0"/>
              <a:pPr>
                <a:defRPr/>
              </a:pPr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0342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2FBE3-F701-4B19-A754-E5F9B3B1D3E3}" type="slidenum">
              <a:rPr lang="pt-BR" smtClean="0"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4466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326" y="5935860"/>
            <a:ext cx="612888" cy="79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55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102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1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1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704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572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5475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4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0702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4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392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73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36"/>
            <a:ext cx="2628900" cy="581183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19" y="365136"/>
            <a:ext cx="7734300" cy="5811839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295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4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3968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399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50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6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8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5244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6085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1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1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2238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6098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4874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4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7781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4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6401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7885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36"/>
            <a:ext cx="2628900" cy="581183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19" y="365136"/>
            <a:ext cx="7734300" cy="5811839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2484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4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423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326" y="5935860"/>
            <a:ext cx="612888" cy="79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5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2906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6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8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4287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8120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1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1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9135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6502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6643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4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7730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4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9413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86268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36"/>
            <a:ext cx="2628900" cy="581183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19" y="365136"/>
            <a:ext cx="7734300" cy="5811839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27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326" y="5935860"/>
            <a:ext cx="612888" cy="79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46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326" y="5935860"/>
            <a:ext cx="612888" cy="79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7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326" y="5935860"/>
            <a:ext cx="612888" cy="79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13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4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867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080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6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8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38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4101D-5377-491C-99E9-EE8BC663F206}" type="datetimeFigureOut">
              <a:rPr lang="pt-BR" smtClean="0"/>
              <a:t>07/11/2023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4235D-214B-4F62-B612-398340907C9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0196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828" r:id="rId3"/>
    <p:sldLayoutId id="2147483829" r:id="rId4"/>
    <p:sldLayoutId id="2147483830" r:id="rId5"/>
    <p:sldLayoutId id="214748383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476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066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4101D-5377-491C-99E9-EE8BC663F20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4235D-214B-4F62-B612-398340907C9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833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2063450" y="5176804"/>
            <a:ext cx="8567897" cy="13889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3540635" y="5486564"/>
            <a:ext cx="69609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Planejamento </a:t>
            </a:r>
            <a:r>
              <a:rPr lang="pt-BR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Missionário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804" y="5280914"/>
            <a:ext cx="908478" cy="118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99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/>
          <p:cNvSpPr>
            <a:spLocks noGrp="1"/>
          </p:cNvSpPr>
          <p:nvPr>
            <p:ph idx="4294967295"/>
          </p:nvPr>
        </p:nvSpPr>
        <p:spPr>
          <a:xfrm>
            <a:off x="6394680" y="2237978"/>
            <a:ext cx="4345014" cy="2371725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Testemunhar o Evangelho de Jesus Cristo a todas as pessoas no contexto de sua vivência.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2415423" y="3177620"/>
            <a:ext cx="25592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Evangelização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630" y="2186026"/>
            <a:ext cx="3978000" cy="2503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17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/>
          <p:cNvSpPr>
            <a:spLocks noGrp="1"/>
          </p:cNvSpPr>
          <p:nvPr>
            <p:ph idx="4294967295"/>
          </p:nvPr>
        </p:nvSpPr>
        <p:spPr>
          <a:xfrm>
            <a:off x="2417599" y="4189413"/>
            <a:ext cx="7250113" cy="1906587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Proporcionar espaços de convivência, aceitação e valorização de todas as pessoas em nossa vida comunitária.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83" y="222213"/>
            <a:ext cx="2498544" cy="39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14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4"/>
          <p:cNvSpPr>
            <a:spLocks noGrp="1"/>
          </p:cNvSpPr>
          <p:nvPr>
            <p:ph idx="4294967295"/>
          </p:nvPr>
        </p:nvSpPr>
        <p:spPr>
          <a:xfrm>
            <a:off x="1613396" y="1570316"/>
            <a:ext cx="4433444" cy="3717364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Praticar a misericórdia e a justiça, concretizar solidariedade com pessoas em situação de necessidade e de crise, sempre em busca de transformações.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78" y="2175196"/>
            <a:ext cx="3978000" cy="250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10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4"/>
          <p:cNvSpPr>
            <a:spLocks noGrp="1"/>
          </p:cNvSpPr>
          <p:nvPr>
            <p:ph idx="4294967295"/>
          </p:nvPr>
        </p:nvSpPr>
        <p:spPr>
          <a:xfrm>
            <a:off x="3305517" y="354157"/>
            <a:ext cx="5474127" cy="2373313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Oportunizar a celebração do amor de Deus no mundo.‏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289" y="2469801"/>
            <a:ext cx="2504638" cy="39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28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829" y="163084"/>
            <a:ext cx="2124000" cy="3369103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398" y="2335218"/>
            <a:ext cx="3384000" cy="2134054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260" y="2357258"/>
            <a:ext cx="3384000" cy="2134054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462" y="3315497"/>
            <a:ext cx="2124000" cy="335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9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829" y="163084"/>
            <a:ext cx="2124000" cy="3369103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398" y="2335218"/>
            <a:ext cx="3384000" cy="2134054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260" y="2357258"/>
            <a:ext cx="3384000" cy="2134054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462" y="3315497"/>
            <a:ext cx="2124000" cy="335945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382" y="1510885"/>
            <a:ext cx="3832893" cy="382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93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2231923" y="5029999"/>
            <a:ext cx="78018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Qualificar membros para a missão da Igreja e a vivência do sacerdócio geral.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5005147" y="3172363"/>
            <a:ext cx="2192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Formação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382" y="1510885"/>
            <a:ext cx="3832893" cy="382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302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829" y="163084"/>
            <a:ext cx="2124000" cy="3369103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398" y="2335218"/>
            <a:ext cx="3384000" cy="2134054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260" y="2357258"/>
            <a:ext cx="3384000" cy="2134054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462" y="3315497"/>
            <a:ext cx="2124000" cy="335945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015" y="1510885"/>
            <a:ext cx="3832893" cy="382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41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859279" y="4901604"/>
            <a:ext cx="83921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Estabelecer condições para sustentar a ação missionária através de recursos financeiros, estruturais e humanos.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4977114" y="3234263"/>
            <a:ext cx="2233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Sustentabilidade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015" y="1510885"/>
            <a:ext cx="3832893" cy="382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87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829" y="163084"/>
            <a:ext cx="2124000" cy="3369103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398" y="2335218"/>
            <a:ext cx="3384000" cy="2134054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260" y="2357258"/>
            <a:ext cx="3384000" cy="2134054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462" y="3315497"/>
            <a:ext cx="2124000" cy="335945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382" y="1510885"/>
            <a:ext cx="3832893" cy="382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96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61" y="5349850"/>
            <a:ext cx="1008077" cy="1310188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0" y="272434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1º MOMENTO</a:t>
            </a:r>
          </a:p>
          <a:p>
            <a:pPr algn="ctr"/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Apaixonar-se pela missão</a:t>
            </a:r>
          </a:p>
        </p:txBody>
      </p:sp>
    </p:spTree>
    <p:extLst>
      <p:ext uri="{BB962C8B-B14F-4D97-AF65-F5344CB8AC3E}">
        <p14:creationId xmlns:p14="http://schemas.microsoft.com/office/powerpoint/2010/main" val="77298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859279" y="4891769"/>
            <a:ext cx="83921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Promover a visibilidade pública da Igreja, estabelecer vínculos e difundir seus valores.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4965539" y="3187129"/>
            <a:ext cx="2257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Comunicação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382" y="1510885"/>
            <a:ext cx="3832893" cy="382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1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829" y="163084"/>
            <a:ext cx="2124000" cy="3369103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398" y="2335218"/>
            <a:ext cx="3384000" cy="2134054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260" y="2357258"/>
            <a:ext cx="3384000" cy="2134054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462" y="3315497"/>
            <a:ext cx="2124000" cy="335945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382" y="1510885"/>
            <a:ext cx="3832893" cy="382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1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ipse 7"/>
          <p:cNvSpPr/>
          <p:nvPr/>
        </p:nvSpPr>
        <p:spPr>
          <a:xfrm>
            <a:off x="3699804" y="1683250"/>
            <a:ext cx="4688384" cy="468838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181" y="2307861"/>
            <a:ext cx="943485" cy="895395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161642" y="5011096"/>
            <a:ext cx="943485" cy="895395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987419" y="4974368"/>
            <a:ext cx="943485" cy="895395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07704" y="2281459"/>
            <a:ext cx="943485" cy="895395"/>
          </a:xfrm>
          <a:prstGeom prst="rect">
            <a:avLst/>
          </a:prstGeom>
        </p:spPr>
      </p:pic>
      <p:sp>
        <p:nvSpPr>
          <p:cNvPr id="12" name="CaixaDeTexto 11"/>
          <p:cNvSpPr txBox="1"/>
          <p:nvPr/>
        </p:nvSpPr>
        <p:spPr>
          <a:xfrm>
            <a:off x="0" y="185473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DESENVOLVIMENTO DO </a:t>
            </a:r>
            <a:b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PLANEJAMENTO MISSIONÁRIO</a:t>
            </a:r>
          </a:p>
        </p:txBody>
      </p:sp>
      <p:sp>
        <p:nvSpPr>
          <p:cNvPr id="2" name="CaixaDeTexto 1"/>
          <p:cNvSpPr txBox="1"/>
          <p:nvPr/>
        </p:nvSpPr>
        <p:spPr>
          <a:xfrm>
            <a:off x="4280452" y="3463653"/>
            <a:ext cx="35118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Apaixonar-se pela missão</a:t>
            </a: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770" y="3036260"/>
            <a:ext cx="2934000" cy="1992675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123" y="3037004"/>
            <a:ext cx="2934000" cy="1988532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250" y="1093033"/>
            <a:ext cx="2934000" cy="1988532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000" y="4872448"/>
            <a:ext cx="2934000" cy="199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54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C0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/>
          <p:cNvSpPr txBox="1"/>
          <p:nvPr/>
        </p:nvSpPr>
        <p:spPr>
          <a:xfrm>
            <a:off x="0" y="369572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ASSUMIR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MISSÃO</a:t>
            </a:r>
          </a:p>
        </p:txBody>
      </p:sp>
      <p:grpSp>
        <p:nvGrpSpPr>
          <p:cNvPr id="9" name="Agrupar 8"/>
          <p:cNvGrpSpPr/>
          <p:nvPr/>
        </p:nvGrpSpPr>
        <p:grpSpPr>
          <a:xfrm>
            <a:off x="1345776" y="1741967"/>
            <a:ext cx="3952763" cy="4725892"/>
            <a:chOff x="1345776" y="1741967"/>
            <a:chExt cx="3952763" cy="4725892"/>
          </a:xfrm>
        </p:grpSpPr>
        <p:pic>
          <p:nvPicPr>
            <p:cNvPr id="22" name="Imagem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713" y="1741967"/>
              <a:ext cx="1623826" cy="1617581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5776" y="2898043"/>
              <a:ext cx="3582000" cy="3569816"/>
            </a:xfrm>
            <a:prstGeom prst="rect">
              <a:avLst/>
            </a:prstGeom>
          </p:spPr>
        </p:pic>
      </p:grpSp>
      <p:grpSp>
        <p:nvGrpSpPr>
          <p:cNvPr id="11" name="Agrupar 10"/>
          <p:cNvGrpSpPr/>
          <p:nvPr/>
        </p:nvGrpSpPr>
        <p:grpSpPr>
          <a:xfrm>
            <a:off x="4301305" y="1741967"/>
            <a:ext cx="3582000" cy="4725892"/>
            <a:chOff x="4301305" y="1741967"/>
            <a:chExt cx="3582000" cy="4725892"/>
          </a:xfrm>
        </p:grpSpPr>
        <p:pic>
          <p:nvPicPr>
            <p:cNvPr id="6" name="Imagem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5935" y="1741967"/>
              <a:ext cx="1623827" cy="1617582"/>
            </a:xfrm>
            <a:prstGeom prst="rect">
              <a:avLst/>
            </a:prstGeom>
          </p:spPr>
        </p:pic>
        <p:pic>
          <p:nvPicPr>
            <p:cNvPr id="10" name="Imagem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1305" y="2898043"/>
              <a:ext cx="3582000" cy="3569816"/>
            </a:xfrm>
            <a:prstGeom prst="rect">
              <a:avLst/>
            </a:prstGeom>
          </p:spPr>
        </p:pic>
      </p:grpSp>
      <p:grpSp>
        <p:nvGrpSpPr>
          <p:cNvPr id="19" name="Agrupar 18"/>
          <p:cNvGrpSpPr/>
          <p:nvPr/>
        </p:nvGrpSpPr>
        <p:grpSpPr>
          <a:xfrm>
            <a:off x="6977162" y="1741968"/>
            <a:ext cx="3861551" cy="4725891"/>
            <a:chOff x="6977162" y="1741968"/>
            <a:chExt cx="3861551" cy="4725891"/>
          </a:xfrm>
        </p:grpSpPr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7162" y="1741968"/>
              <a:ext cx="1623827" cy="1617581"/>
            </a:xfrm>
            <a:prstGeom prst="rect">
              <a:avLst/>
            </a:prstGeom>
          </p:spPr>
        </p:pic>
        <p:pic>
          <p:nvPicPr>
            <p:cNvPr id="12" name="Imagem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713" y="2898043"/>
              <a:ext cx="3582000" cy="35698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4156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B8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aixaDeTexto 15"/>
          <p:cNvSpPr txBox="1"/>
          <p:nvPr/>
        </p:nvSpPr>
        <p:spPr>
          <a:xfrm>
            <a:off x="4096178" y="2718470"/>
            <a:ext cx="3974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ANALISAR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SITUAÇÃO</a:t>
            </a:r>
          </a:p>
        </p:txBody>
      </p:sp>
      <p:grpSp>
        <p:nvGrpSpPr>
          <p:cNvPr id="39" name="Agrupar 38"/>
          <p:cNvGrpSpPr/>
          <p:nvPr/>
        </p:nvGrpSpPr>
        <p:grpSpPr>
          <a:xfrm>
            <a:off x="493993" y="1592240"/>
            <a:ext cx="3602185" cy="3575898"/>
            <a:chOff x="493993" y="1592240"/>
            <a:chExt cx="3602185" cy="3575898"/>
          </a:xfrm>
        </p:grpSpPr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993" y="1592240"/>
              <a:ext cx="3582000" cy="3575898"/>
            </a:xfrm>
            <a:prstGeom prst="rect">
              <a:avLst/>
            </a:prstGeom>
          </p:spPr>
        </p:pic>
        <p:cxnSp>
          <p:nvCxnSpPr>
            <p:cNvPr id="28" name="Conector de Seta Reta 27"/>
            <p:cNvCxnSpPr/>
            <p:nvPr/>
          </p:nvCxnSpPr>
          <p:spPr>
            <a:xfrm rot="10800000" flipV="1">
              <a:off x="3664178" y="3374894"/>
              <a:ext cx="432000" cy="1059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Agrupar 39"/>
          <p:cNvGrpSpPr/>
          <p:nvPr/>
        </p:nvGrpSpPr>
        <p:grpSpPr>
          <a:xfrm>
            <a:off x="8077610" y="1592240"/>
            <a:ext cx="3595408" cy="3575898"/>
            <a:chOff x="8077610" y="1592240"/>
            <a:chExt cx="3595408" cy="3575898"/>
          </a:xfrm>
        </p:grpSpPr>
        <p:pic>
          <p:nvPicPr>
            <p:cNvPr id="13" name="Imagem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91018" y="1592240"/>
              <a:ext cx="3582000" cy="3575898"/>
            </a:xfrm>
            <a:prstGeom prst="rect">
              <a:avLst/>
            </a:prstGeom>
          </p:spPr>
        </p:pic>
        <p:cxnSp>
          <p:nvCxnSpPr>
            <p:cNvPr id="23" name="Conector de Seta Reta 22"/>
            <p:cNvCxnSpPr/>
            <p:nvPr/>
          </p:nvCxnSpPr>
          <p:spPr>
            <a:xfrm flipV="1">
              <a:off x="8077610" y="3374894"/>
              <a:ext cx="432000" cy="1059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Agrupar 20"/>
          <p:cNvGrpSpPr/>
          <p:nvPr/>
        </p:nvGrpSpPr>
        <p:grpSpPr>
          <a:xfrm>
            <a:off x="918039" y="924902"/>
            <a:ext cx="2792276" cy="1054173"/>
            <a:chOff x="918039" y="924902"/>
            <a:chExt cx="2792276" cy="1054173"/>
          </a:xfrm>
        </p:grpSpPr>
        <p:grpSp>
          <p:nvGrpSpPr>
            <p:cNvPr id="11" name="Agrupar 10"/>
            <p:cNvGrpSpPr/>
            <p:nvPr/>
          </p:nvGrpSpPr>
          <p:grpSpPr>
            <a:xfrm>
              <a:off x="918039" y="1538129"/>
              <a:ext cx="2792276" cy="440946"/>
              <a:chOff x="934993" y="1549756"/>
              <a:chExt cx="2792276" cy="440946"/>
            </a:xfrm>
          </p:grpSpPr>
          <p:cxnSp>
            <p:nvCxnSpPr>
              <p:cNvPr id="8" name="Conector reto 7"/>
              <p:cNvCxnSpPr/>
              <p:nvPr/>
            </p:nvCxnSpPr>
            <p:spPr>
              <a:xfrm>
                <a:off x="934993" y="1549756"/>
                <a:ext cx="2792276" cy="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ector reto 9"/>
              <p:cNvCxnSpPr/>
              <p:nvPr/>
            </p:nvCxnSpPr>
            <p:spPr>
              <a:xfrm>
                <a:off x="2314177" y="1558702"/>
                <a:ext cx="0" cy="4320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CaixaDeTexto 18"/>
            <p:cNvSpPr txBox="1"/>
            <p:nvPr/>
          </p:nvSpPr>
          <p:spPr>
            <a:xfrm>
              <a:off x="961674" y="924902"/>
              <a:ext cx="27486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Forças</a:t>
              </a:r>
            </a:p>
          </p:txBody>
        </p:sp>
      </p:grpSp>
      <p:grpSp>
        <p:nvGrpSpPr>
          <p:cNvPr id="33" name="Agrupar 32"/>
          <p:cNvGrpSpPr/>
          <p:nvPr/>
        </p:nvGrpSpPr>
        <p:grpSpPr>
          <a:xfrm>
            <a:off x="8373659" y="924902"/>
            <a:ext cx="3008745" cy="1053079"/>
            <a:chOff x="8373659" y="924902"/>
            <a:chExt cx="3008745" cy="1053079"/>
          </a:xfrm>
        </p:grpSpPr>
        <p:grpSp>
          <p:nvGrpSpPr>
            <p:cNvPr id="26" name="Agrupar 25"/>
            <p:cNvGrpSpPr/>
            <p:nvPr/>
          </p:nvGrpSpPr>
          <p:grpSpPr>
            <a:xfrm>
              <a:off x="8481894" y="1537035"/>
              <a:ext cx="2792276" cy="440946"/>
              <a:chOff x="934993" y="1549756"/>
              <a:chExt cx="2792276" cy="440946"/>
            </a:xfrm>
          </p:grpSpPr>
          <p:cxnSp>
            <p:nvCxnSpPr>
              <p:cNvPr id="27" name="Conector reto 26"/>
              <p:cNvCxnSpPr/>
              <p:nvPr/>
            </p:nvCxnSpPr>
            <p:spPr>
              <a:xfrm>
                <a:off x="934993" y="1549756"/>
                <a:ext cx="2792276" cy="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ector reto 28"/>
              <p:cNvCxnSpPr/>
              <p:nvPr/>
            </p:nvCxnSpPr>
            <p:spPr>
              <a:xfrm>
                <a:off x="2314177" y="1558702"/>
                <a:ext cx="0" cy="4320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CaixaDeTexto 33"/>
            <p:cNvSpPr txBox="1"/>
            <p:nvPr/>
          </p:nvSpPr>
          <p:spPr>
            <a:xfrm>
              <a:off x="8373659" y="924902"/>
              <a:ext cx="3008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Oportunidades</a:t>
              </a:r>
            </a:p>
          </p:txBody>
        </p:sp>
      </p:grpSp>
      <p:grpSp>
        <p:nvGrpSpPr>
          <p:cNvPr id="20" name="Agrupar 19"/>
          <p:cNvGrpSpPr/>
          <p:nvPr/>
        </p:nvGrpSpPr>
        <p:grpSpPr>
          <a:xfrm>
            <a:off x="910672" y="4835213"/>
            <a:ext cx="2799643" cy="1081502"/>
            <a:chOff x="910672" y="4835213"/>
            <a:chExt cx="2799643" cy="1081502"/>
          </a:xfrm>
        </p:grpSpPr>
        <p:grpSp>
          <p:nvGrpSpPr>
            <p:cNvPr id="12" name="Agrupar 11"/>
            <p:cNvGrpSpPr/>
            <p:nvPr/>
          </p:nvGrpSpPr>
          <p:grpSpPr>
            <a:xfrm>
              <a:off x="918039" y="4835213"/>
              <a:ext cx="2792276" cy="432000"/>
              <a:chOff x="918039" y="4677985"/>
              <a:chExt cx="2792276" cy="432000"/>
            </a:xfrm>
          </p:grpSpPr>
          <p:cxnSp>
            <p:nvCxnSpPr>
              <p:cNvPr id="22" name="Conector reto 21"/>
              <p:cNvCxnSpPr/>
              <p:nvPr/>
            </p:nvCxnSpPr>
            <p:spPr>
              <a:xfrm>
                <a:off x="918039" y="5108891"/>
                <a:ext cx="2792276" cy="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ector reto 24"/>
              <p:cNvCxnSpPr/>
              <p:nvPr/>
            </p:nvCxnSpPr>
            <p:spPr>
              <a:xfrm>
                <a:off x="2297223" y="4677985"/>
                <a:ext cx="0" cy="4320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CaixaDeTexto 34"/>
            <p:cNvSpPr txBox="1"/>
            <p:nvPr/>
          </p:nvSpPr>
          <p:spPr>
            <a:xfrm>
              <a:off x="910672" y="5393495"/>
              <a:ext cx="27486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Fraquezas</a:t>
              </a:r>
            </a:p>
          </p:txBody>
        </p:sp>
      </p:grpSp>
      <p:grpSp>
        <p:nvGrpSpPr>
          <p:cNvPr id="37" name="Agrupar 36"/>
          <p:cNvGrpSpPr/>
          <p:nvPr/>
        </p:nvGrpSpPr>
        <p:grpSpPr>
          <a:xfrm>
            <a:off x="8481894" y="4834119"/>
            <a:ext cx="2792276" cy="1082596"/>
            <a:chOff x="8481894" y="4834119"/>
            <a:chExt cx="2792276" cy="1082596"/>
          </a:xfrm>
        </p:grpSpPr>
        <p:grpSp>
          <p:nvGrpSpPr>
            <p:cNvPr id="30" name="Agrupar 29"/>
            <p:cNvGrpSpPr/>
            <p:nvPr/>
          </p:nvGrpSpPr>
          <p:grpSpPr>
            <a:xfrm>
              <a:off x="8481894" y="4834119"/>
              <a:ext cx="2792276" cy="432000"/>
              <a:chOff x="918039" y="4677985"/>
              <a:chExt cx="2792276" cy="432000"/>
            </a:xfrm>
          </p:grpSpPr>
          <p:cxnSp>
            <p:nvCxnSpPr>
              <p:cNvPr id="31" name="Conector reto 30"/>
              <p:cNvCxnSpPr/>
              <p:nvPr/>
            </p:nvCxnSpPr>
            <p:spPr>
              <a:xfrm>
                <a:off x="918039" y="5108891"/>
                <a:ext cx="2792276" cy="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ector reto 31"/>
              <p:cNvCxnSpPr/>
              <p:nvPr/>
            </p:nvCxnSpPr>
            <p:spPr>
              <a:xfrm>
                <a:off x="2297223" y="4677985"/>
                <a:ext cx="0" cy="43200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CaixaDeTexto 35"/>
            <p:cNvSpPr txBox="1"/>
            <p:nvPr/>
          </p:nvSpPr>
          <p:spPr>
            <a:xfrm>
              <a:off x="8509610" y="5393495"/>
              <a:ext cx="27486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Ameaças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884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D2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894" y="1441889"/>
            <a:ext cx="1476206" cy="1470528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0" y="369572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DEFINIR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 AÇÕES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4348092" y="2037501"/>
            <a:ext cx="3579517" cy="3569440"/>
            <a:chOff x="4348092" y="2037501"/>
            <a:chExt cx="3579517" cy="3569440"/>
          </a:xfrm>
        </p:grpSpPr>
        <p:pic>
          <p:nvPicPr>
            <p:cNvPr id="9" name="Imagem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8092" y="2037501"/>
              <a:ext cx="3579517" cy="3569440"/>
            </a:xfrm>
            <a:prstGeom prst="rect">
              <a:avLst/>
            </a:prstGeom>
          </p:spPr>
        </p:pic>
        <p:sp>
          <p:nvSpPr>
            <p:cNvPr id="11" name="CaixaDeTexto 10"/>
            <p:cNvSpPr txBox="1"/>
            <p:nvPr/>
          </p:nvSpPr>
          <p:spPr>
            <a:xfrm>
              <a:off x="5083324" y="3141298"/>
              <a:ext cx="210905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 que</a:t>
              </a:r>
            </a:p>
            <a:p>
              <a:pPr algn="ctr"/>
              <a:r>
                <a:rPr lang="pt-BR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queremos</a:t>
              </a:r>
            </a:p>
            <a:p>
              <a:pPr algn="ctr"/>
              <a:r>
                <a:rPr lang="pt-BR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fazer</a:t>
              </a:r>
            </a:p>
          </p:txBody>
        </p:sp>
      </p:grpSp>
      <p:grpSp>
        <p:nvGrpSpPr>
          <p:cNvPr id="5" name="Agrupar 4"/>
          <p:cNvGrpSpPr/>
          <p:nvPr/>
        </p:nvGrpSpPr>
        <p:grpSpPr>
          <a:xfrm>
            <a:off x="4209648" y="5101015"/>
            <a:ext cx="3772704" cy="1046249"/>
            <a:chOff x="4209648" y="5135025"/>
            <a:chExt cx="3772704" cy="1046249"/>
          </a:xfrm>
        </p:grpSpPr>
        <p:cxnSp>
          <p:nvCxnSpPr>
            <p:cNvPr id="15" name="Conector reto 14"/>
            <p:cNvCxnSpPr/>
            <p:nvPr/>
          </p:nvCxnSpPr>
          <p:spPr>
            <a:xfrm>
              <a:off x="4332000" y="5606941"/>
              <a:ext cx="3528000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to 15"/>
            <p:cNvCxnSpPr/>
            <p:nvPr/>
          </p:nvCxnSpPr>
          <p:spPr>
            <a:xfrm>
              <a:off x="6096000" y="5135025"/>
              <a:ext cx="0" cy="46800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CaixaDeTexto 13"/>
            <p:cNvSpPr txBox="1"/>
            <p:nvPr/>
          </p:nvSpPr>
          <p:spPr>
            <a:xfrm>
              <a:off x="4209648" y="5627276"/>
              <a:ext cx="3772704" cy="55399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pt-BR" sz="3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Ações = objetivos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364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3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1402788" y="1632315"/>
            <a:ext cx="3895751" cy="4407433"/>
            <a:chOff x="1402788" y="1632315"/>
            <a:chExt cx="3895751" cy="4407433"/>
          </a:xfrm>
        </p:grpSpPr>
        <p:pic>
          <p:nvPicPr>
            <p:cNvPr id="19" name="Imagem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2788" y="2470307"/>
              <a:ext cx="3579517" cy="3569441"/>
            </a:xfrm>
            <a:prstGeom prst="rect">
              <a:avLst/>
            </a:prstGeom>
          </p:spPr>
        </p:pic>
        <p:pic>
          <p:nvPicPr>
            <p:cNvPr id="17" name="Imagem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713" y="1632315"/>
              <a:ext cx="1623826" cy="1617581"/>
            </a:xfrm>
            <a:prstGeom prst="rect">
              <a:avLst/>
            </a:prstGeom>
          </p:spPr>
        </p:pic>
        <p:sp>
          <p:nvSpPr>
            <p:cNvPr id="18" name="CaixaDeTexto 17"/>
            <p:cNvSpPr txBox="1"/>
            <p:nvPr/>
          </p:nvSpPr>
          <p:spPr>
            <a:xfrm>
              <a:off x="2126446" y="3965812"/>
              <a:ext cx="21090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Definir</a:t>
              </a:r>
            </a:p>
          </p:txBody>
        </p:sp>
      </p:grpSp>
      <p:sp>
        <p:nvSpPr>
          <p:cNvPr id="13" name="CaixaDeTexto 12"/>
          <p:cNvSpPr txBox="1"/>
          <p:nvPr/>
        </p:nvSpPr>
        <p:spPr>
          <a:xfrm>
            <a:off x="0" y="369572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EXECUTAR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 ATIVIDADES</a:t>
            </a:r>
          </a:p>
        </p:txBody>
      </p:sp>
      <p:grpSp>
        <p:nvGrpSpPr>
          <p:cNvPr id="6" name="Grupo 5"/>
          <p:cNvGrpSpPr/>
          <p:nvPr/>
        </p:nvGrpSpPr>
        <p:grpSpPr>
          <a:xfrm>
            <a:off x="4353378" y="1632313"/>
            <a:ext cx="3579517" cy="4407431"/>
            <a:chOff x="4353378" y="1632313"/>
            <a:chExt cx="3579517" cy="4407431"/>
          </a:xfrm>
        </p:grpSpPr>
        <p:pic>
          <p:nvPicPr>
            <p:cNvPr id="15" name="Imagem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5938" y="1632313"/>
              <a:ext cx="1623827" cy="1617582"/>
            </a:xfrm>
            <a:prstGeom prst="rect">
              <a:avLst/>
            </a:prstGeom>
          </p:spPr>
        </p:pic>
        <p:pic>
          <p:nvPicPr>
            <p:cNvPr id="22" name="Imagem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3378" y="2470304"/>
              <a:ext cx="3579517" cy="3569440"/>
            </a:xfrm>
            <a:prstGeom prst="rect">
              <a:avLst/>
            </a:prstGeom>
          </p:spPr>
        </p:pic>
        <p:sp>
          <p:nvSpPr>
            <p:cNvPr id="20" name="CaixaDeTexto 19"/>
            <p:cNvSpPr txBox="1"/>
            <p:nvPr/>
          </p:nvSpPr>
          <p:spPr>
            <a:xfrm>
              <a:off x="5077036" y="3965812"/>
              <a:ext cx="21090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Informar</a:t>
              </a:r>
            </a:p>
          </p:txBody>
        </p:sp>
      </p:grpSp>
      <p:grpSp>
        <p:nvGrpSpPr>
          <p:cNvPr id="7" name="Grupo 6"/>
          <p:cNvGrpSpPr/>
          <p:nvPr/>
        </p:nvGrpSpPr>
        <p:grpSpPr>
          <a:xfrm>
            <a:off x="6977162" y="1632316"/>
            <a:ext cx="3906322" cy="4407431"/>
            <a:chOff x="6977162" y="1632316"/>
            <a:chExt cx="3906322" cy="4407431"/>
          </a:xfrm>
        </p:grpSpPr>
        <p:pic>
          <p:nvPicPr>
            <p:cNvPr id="16" name="Imagem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7162" y="1632316"/>
              <a:ext cx="1623827" cy="1617581"/>
            </a:xfrm>
            <a:prstGeom prst="rect">
              <a:avLst/>
            </a:prstGeom>
          </p:spPr>
        </p:pic>
        <p:pic>
          <p:nvPicPr>
            <p:cNvPr id="23" name="Imagem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3968" y="2470307"/>
              <a:ext cx="3579516" cy="3569440"/>
            </a:xfrm>
            <a:prstGeom prst="rect">
              <a:avLst/>
            </a:prstGeom>
          </p:spPr>
        </p:pic>
        <p:sp>
          <p:nvSpPr>
            <p:cNvPr id="24" name="CaixaDeTexto 23"/>
            <p:cNvSpPr txBox="1"/>
            <p:nvPr/>
          </p:nvSpPr>
          <p:spPr>
            <a:xfrm>
              <a:off x="8039200" y="3965812"/>
              <a:ext cx="21090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Monitorar</a:t>
              </a:r>
            </a:p>
          </p:txBody>
        </p:sp>
      </p:grpSp>
      <p:grpSp>
        <p:nvGrpSpPr>
          <p:cNvPr id="2" name="Agrupar 1"/>
          <p:cNvGrpSpPr/>
          <p:nvPr/>
        </p:nvGrpSpPr>
        <p:grpSpPr>
          <a:xfrm>
            <a:off x="1294620" y="5461964"/>
            <a:ext cx="3772704" cy="1264847"/>
            <a:chOff x="1294620" y="5670510"/>
            <a:chExt cx="3772704" cy="1264847"/>
          </a:xfrm>
        </p:grpSpPr>
        <p:cxnSp>
          <p:nvCxnSpPr>
            <p:cNvPr id="26" name="Conector reto 25"/>
            <p:cNvCxnSpPr/>
            <p:nvPr/>
          </p:nvCxnSpPr>
          <p:spPr>
            <a:xfrm>
              <a:off x="1416972" y="5933880"/>
              <a:ext cx="3528000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to 26"/>
            <p:cNvCxnSpPr/>
            <p:nvPr/>
          </p:nvCxnSpPr>
          <p:spPr>
            <a:xfrm>
              <a:off x="3180972" y="5670510"/>
              <a:ext cx="0" cy="25200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CaixaDeTexto 27"/>
            <p:cNvSpPr txBox="1"/>
            <p:nvPr/>
          </p:nvSpPr>
          <p:spPr>
            <a:xfrm>
              <a:off x="1294620" y="5986298"/>
              <a:ext cx="3772704" cy="9490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ts val="3000"/>
                </a:lnSpc>
              </a:pPr>
              <a:r>
                <a:rPr lang="pt-BR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Recursos, prazos</a:t>
              </a:r>
            </a:p>
            <a:p>
              <a:pPr algn="ctr">
                <a:lnSpc>
                  <a:spcPts val="2800"/>
                </a:lnSpc>
              </a:pPr>
              <a:r>
                <a:rPr lang="pt-BR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responsabilidades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080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326487" y="3072736"/>
            <a:ext cx="4503738" cy="1626215"/>
          </a:xfrm>
        </p:spPr>
        <p:txBody>
          <a:bodyPr rtlCol="0">
            <a:normAutofit/>
          </a:bodyPr>
          <a:lstStyle/>
          <a:p>
            <a:pPr marL="0" indent="0">
              <a:lnSpc>
                <a:spcPct val="100000"/>
              </a:lnSpc>
              <a:buNone/>
              <a:defRPr/>
            </a:pP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Estabelecer </a:t>
            </a:r>
            <a:r>
              <a:rPr lang="pt-B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objetivos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 </a:t>
            </a:r>
            <a:r>
              <a:rPr lang="pt-B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que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 ser feito para alcançá-los.</a:t>
            </a: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634" y="1928640"/>
            <a:ext cx="3820389" cy="3809634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0" y="269881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QUE É PLANEJAR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6524664" y="3187312"/>
            <a:ext cx="1687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que?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8372318" y="3187312"/>
            <a:ext cx="1694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Como?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7024285" y="4698951"/>
            <a:ext cx="256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Quando?</a:t>
            </a:r>
          </a:p>
        </p:txBody>
      </p:sp>
    </p:spTree>
    <p:extLst>
      <p:ext uri="{BB962C8B-B14F-4D97-AF65-F5344CB8AC3E}">
        <p14:creationId xmlns:p14="http://schemas.microsoft.com/office/powerpoint/2010/main" val="187648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779" y="413355"/>
            <a:ext cx="6876957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4238614" y="2860921"/>
            <a:ext cx="3817937" cy="1325563"/>
          </a:xfrm>
        </p:spPr>
        <p:txBody>
          <a:bodyPr>
            <a:normAutofit/>
          </a:bodyPr>
          <a:lstStyle/>
          <a:p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 que eu mais gosto?</a:t>
            </a:r>
          </a:p>
        </p:txBody>
      </p:sp>
    </p:spTree>
    <p:extLst>
      <p:ext uri="{BB962C8B-B14F-4D97-AF65-F5344CB8AC3E}">
        <p14:creationId xmlns:p14="http://schemas.microsoft.com/office/powerpoint/2010/main" val="422446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2554646" y="1269899"/>
            <a:ext cx="7004050" cy="1286489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paixão da Igreja </a:t>
            </a:r>
          </a:p>
          <a:p>
            <a:pPr marL="0" indent="0" algn="ctr">
              <a:lnSpc>
                <a:spcPct val="10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é a </a:t>
            </a:r>
            <a:r>
              <a:rPr lang="pt-BR" sz="3200" b="1" dirty="0">
                <a:solidFill>
                  <a:srgbClr val="A41A1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MISSÃO DE DEUS.</a:t>
            </a:r>
            <a:endParaRPr lang="en-US" sz="2400" dirty="0">
              <a:cs typeface="Times New Roman" pitchFamily="18" charset="0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3907785" y="3092270"/>
            <a:ext cx="4291591" cy="2913588"/>
            <a:chOff x="3907785" y="3092270"/>
            <a:chExt cx="4291591" cy="2913588"/>
          </a:xfrm>
        </p:grpSpPr>
        <p:pic>
          <p:nvPicPr>
            <p:cNvPr id="3" name="Imagem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7785" y="3092270"/>
              <a:ext cx="4291591" cy="2913588"/>
            </a:xfrm>
            <a:prstGeom prst="rect">
              <a:avLst/>
            </a:prstGeom>
          </p:spPr>
        </p:pic>
        <p:sp>
          <p:nvSpPr>
            <p:cNvPr id="6" name="CaixaDeTexto 5"/>
            <p:cNvSpPr txBox="1"/>
            <p:nvPr/>
          </p:nvSpPr>
          <p:spPr>
            <a:xfrm>
              <a:off x="4431077" y="3777910"/>
              <a:ext cx="324500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32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Vamos nos</a:t>
              </a:r>
            </a:p>
            <a:p>
              <a:pPr algn="ctr"/>
              <a:r>
                <a:rPr lang="pt-BR" sz="32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apaixonar por</a:t>
              </a:r>
            </a:p>
            <a:p>
              <a:pPr algn="ctr"/>
              <a:r>
                <a:rPr lang="pt-BR" sz="32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essa ideia?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328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80296" y="1845593"/>
            <a:ext cx="5872787" cy="3434329"/>
          </a:xfrm>
          <a:effectLst/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missão é 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Deus.</a:t>
            </a:r>
          </a:p>
          <a:p>
            <a:pPr marL="0" indent="0">
              <a:lnSpc>
                <a:spcPct val="100000"/>
              </a:lnSpc>
              <a:buNone/>
            </a:pPr>
            <a:endParaRPr lang="pt-BR" sz="4000" b="1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Igreja é 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instrumento</a:t>
            </a:r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 agir de Deus.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551" y="232303"/>
            <a:ext cx="2697088" cy="5944759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7220">
            <a:off x="8248439" y="243118"/>
            <a:ext cx="4178303" cy="348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98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 idx="4294967295"/>
          </p:nvPr>
        </p:nvSpPr>
        <p:spPr>
          <a:xfrm>
            <a:off x="2280283" y="5066175"/>
            <a:ext cx="7627716" cy="1179513"/>
          </a:xfrm>
        </p:spPr>
        <p:txBody>
          <a:bodyPr anchor="ctr">
            <a:noAutofit/>
          </a:bodyPr>
          <a:lstStyle/>
          <a:p>
            <a:pPr algn="ctr">
              <a:lnSpc>
                <a:spcPct val="114000"/>
              </a:lnSpc>
            </a:pPr>
            <a:br>
              <a:rPr lang="pt-B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t-B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dar testemunho de Jesus Cristo</a:t>
            </a:r>
            <a:br>
              <a:rPr lang="pt-B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pt-BR" sz="3200" b="1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0" y="269881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MISSÃO DA IGREJA: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5813" y="1395785"/>
            <a:ext cx="9144000" cy="3497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384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0" y="5375196"/>
            <a:ext cx="12192000" cy="531813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PAMI - Plano de Ação Missionária da IECLB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045" y="455172"/>
            <a:ext cx="4779215" cy="468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66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Conector reto 13"/>
          <p:cNvCxnSpPr/>
          <p:nvPr/>
        </p:nvCxnSpPr>
        <p:spPr>
          <a:xfrm>
            <a:off x="6027174" y="2399071"/>
            <a:ext cx="0" cy="923249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to 18"/>
          <p:cNvCxnSpPr/>
          <p:nvPr/>
        </p:nvCxnSpPr>
        <p:spPr>
          <a:xfrm>
            <a:off x="9665107" y="3303639"/>
            <a:ext cx="0" cy="904568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19"/>
          <p:cNvCxnSpPr/>
          <p:nvPr/>
        </p:nvCxnSpPr>
        <p:spPr>
          <a:xfrm>
            <a:off x="2340075" y="3303639"/>
            <a:ext cx="0" cy="79973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16"/>
          <p:cNvCxnSpPr/>
          <p:nvPr/>
        </p:nvCxnSpPr>
        <p:spPr>
          <a:xfrm>
            <a:off x="6027172" y="3193149"/>
            <a:ext cx="0" cy="904568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upo 25"/>
          <p:cNvGrpSpPr/>
          <p:nvPr/>
        </p:nvGrpSpPr>
        <p:grpSpPr>
          <a:xfrm>
            <a:off x="828302" y="4076111"/>
            <a:ext cx="3151371" cy="1213004"/>
            <a:chOff x="828302" y="4076111"/>
            <a:chExt cx="3151371" cy="1213004"/>
          </a:xfrm>
        </p:grpSpPr>
        <p:pic>
          <p:nvPicPr>
            <p:cNvPr id="3" name="Imagem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8302" y="4076111"/>
              <a:ext cx="3151371" cy="1213004"/>
            </a:xfrm>
            <a:prstGeom prst="rect">
              <a:avLst/>
            </a:prstGeom>
          </p:spPr>
        </p:pic>
        <p:sp>
          <p:nvSpPr>
            <p:cNvPr id="6" name="CaixaDeTexto 5"/>
            <p:cNvSpPr txBox="1"/>
            <p:nvPr/>
          </p:nvSpPr>
          <p:spPr>
            <a:xfrm>
              <a:off x="934065" y="4396819"/>
              <a:ext cx="29398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Transformação</a:t>
              </a:r>
            </a:p>
          </p:txBody>
        </p:sp>
      </p:grpSp>
      <p:grpSp>
        <p:nvGrpSpPr>
          <p:cNvPr id="27" name="Grupo 26"/>
          <p:cNvGrpSpPr/>
          <p:nvPr/>
        </p:nvGrpSpPr>
        <p:grpSpPr>
          <a:xfrm>
            <a:off x="4451488" y="4076111"/>
            <a:ext cx="3151371" cy="1213004"/>
            <a:chOff x="4451488" y="4076111"/>
            <a:chExt cx="3151371" cy="1213004"/>
          </a:xfrm>
        </p:grpSpPr>
        <p:pic>
          <p:nvPicPr>
            <p:cNvPr id="4" name="Imagem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1488" y="4076111"/>
              <a:ext cx="3151371" cy="1213004"/>
            </a:xfrm>
            <a:prstGeom prst="rect">
              <a:avLst/>
            </a:prstGeom>
          </p:spPr>
        </p:pic>
        <p:sp>
          <p:nvSpPr>
            <p:cNvPr id="7" name="CaixaDeTexto 6"/>
            <p:cNvSpPr txBox="1"/>
            <p:nvPr/>
          </p:nvSpPr>
          <p:spPr>
            <a:xfrm>
              <a:off x="4557250" y="4396818"/>
              <a:ext cx="29398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Unidade</a:t>
              </a:r>
            </a:p>
          </p:txBody>
        </p:sp>
      </p:grpSp>
      <p:grpSp>
        <p:nvGrpSpPr>
          <p:cNvPr id="28" name="Grupo 27"/>
          <p:cNvGrpSpPr/>
          <p:nvPr/>
        </p:nvGrpSpPr>
        <p:grpSpPr>
          <a:xfrm>
            <a:off x="8074674" y="4076111"/>
            <a:ext cx="3151371" cy="1213004"/>
            <a:chOff x="8074674" y="4076111"/>
            <a:chExt cx="3151371" cy="1213004"/>
          </a:xfrm>
        </p:grpSpPr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4674" y="4076111"/>
              <a:ext cx="3151371" cy="1213004"/>
            </a:xfrm>
            <a:prstGeom prst="rect">
              <a:avLst/>
            </a:prstGeom>
          </p:spPr>
        </p:pic>
        <p:sp>
          <p:nvSpPr>
            <p:cNvPr id="8" name="CaixaDeTexto 7"/>
            <p:cNvSpPr txBox="1"/>
            <p:nvPr/>
          </p:nvSpPr>
          <p:spPr>
            <a:xfrm>
              <a:off x="8180436" y="4239505"/>
              <a:ext cx="293984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Qualificar a ação missionária</a:t>
              </a:r>
            </a:p>
          </p:txBody>
        </p:sp>
      </p:grpSp>
      <p:grpSp>
        <p:nvGrpSpPr>
          <p:cNvPr id="25" name="Grupo 24"/>
          <p:cNvGrpSpPr/>
          <p:nvPr/>
        </p:nvGrpSpPr>
        <p:grpSpPr>
          <a:xfrm>
            <a:off x="4451488" y="1377157"/>
            <a:ext cx="3151371" cy="1213004"/>
            <a:chOff x="4451488" y="1377157"/>
            <a:chExt cx="3151371" cy="1213004"/>
          </a:xfrm>
        </p:grpSpPr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1488" y="1377157"/>
              <a:ext cx="3151371" cy="1213004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4539976" y="1634838"/>
              <a:ext cx="29398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36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PAMI</a:t>
              </a:r>
            </a:p>
          </p:txBody>
        </p:sp>
      </p:grpSp>
      <p:cxnSp>
        <p:nvCxnSpPr>
          <p:cNvPr id="18" name="Conector reto 17"/>
          <p:cNvCxnSpPr/>
          <p:nvPr/>
        </p:nvCxnSpPr>
        <p:spPr>
          <a:xfrm flipH="1">
            <a:off x="2320292" y="3303639"/>
            <a:ext cx="370688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to 30"/>
          <p:cNvCxnSpPr/>
          <p:nvPr/>
        </p:nvCxnSpPr>
        <p:spPr>
          <a:xfrm flipH="1">
            <a:off x="6008372" y="3303639"/>
            <a:ext cx="3676648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356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xtoCEB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xtoCEB" id="{5BA53ED2-696D-4CF7-A7DB-AEB60CBAE3C6}" vid="{8B1491C8-3920-4432-ABB6-866E98B85F22}"/>
    </a:ext>
  </a:extLst>
</a:theme>
</file>

<file path=ppt/theme/theme2.xml><?xml version="1.0" encoding="utf-8"?>
<a:theme xmlns:a="http://schemas.openxmlformats.org/drawingml/2006/main" name="7_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9577</TotalTime>
  <Words>280</Words>
  <Application>Microsoft Office PowerPoint</Application>
  <PresentationFormat>Widescreen</PresentationFormat>
  <Paragraphs>68</Paragraphs>
  <Slides>26</Slides>
  <Notes>7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4</vt:i4>
      </vt:variant>
      <vt:variant>
        <vt:lpstr>Títulos de slides</vt:lpstr>
      </vt:variant>
      <vt:variant>
        <vt:i4>26</vt:i4>
      </vt:variant>
    </vt:vector>
  </HeadingPairs>
  <TitlesOfParts>
    <vt:vector size="36" baseType="lpstr">
      <vt:lpstr>Arial</vt:lpstr>
      <vt:lpstr>Calibri</vt:lpstr>
      <vt:lpstr>Calibri Light</vt:lpstr>
      <vt:lpstr>Tahoma</vt:lpstr>
      <vt:lpstr>Times New Roman</vt:lpstr>
      <vt:lpstr>Wingdings</vt:lpstr>
      <vt:lpstr>textoCEB</vt:lpstr>
      <vt:lpstr>7_Tema do Office</vt:lpstr>
      <vt:lpstr>3_Tema do Office</vt:lpstr>
      <vt:lpstr>4_Tema do Office</vt:lpstr>
      <vt:lpstr>Apresentação do PowerPoint</vt:lpstr>
      <vt:lpstr>Apresentação do PowerPoint</vt:lpstr>
      <vt:lpstr>Apresentação do PowerPoint</vt:lpstr>
      <vt:lpstr>Do que eu mais gosto?</vt:lpstr>
      <vt:lpstr>Apresentação do PowerPoint</vt:lpstr>
      <vt:lpstr>Apresentação do PowerPoint</vt:lpstr>
      <vt:lpstr> dar testemunho de Jesus Cristo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Emilio Voigt</dc:creator>
  <cp:lastModifiedBy>Emilio Voigt</cp:lastModifiedBy>
  <cp:revision>708</cp:revision>
  <cp:lastPrinted>2016-06-13T14:39:30Z</cp:lastPrinted>
  <dcterms:created xsi:type="dcterms:W3CDTF">2015-03-17T17:46:47Z</dcterms:created>
  <dcterms:modified xsi:type="dcterms:W3CDTF">2023-11-07T18:07:00Z</dcterms:modified>
</cp:coreProperties>
</file>